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6"/>
  </p:notesMasterIdLst>
  <p:sldIdLst>
    <p:sldId id="334" r:id="rId2"/>
    <p:sldId id="332" r:id="rId3"/>
    <p:sldId id="304" r:id="rId4"/>
    <p:sldId id="257" r:id="rId5"/>
    <p:sldId id="258" r:id="rId6"/>
    <p:sldId id="289" r:id="rId7"/>
    <p:sldId id="290" r:id="rId8"/>
    <p:sldId id="282" r:id="rId9"/>
    <p:sldId id="286" r:id="rId10"/>
    <p:sldId id="262" r:id="rId11"/>
    <p:sldId id="296" r:id="rId12"/>
    <p:sldId id="300" r:id="rId13"/>
    <p:sldId id="295" r:id="rId14"/>
    <p:sldId id="337" r:id="rId15"/>
    <p:sldId id="305" r:id="rId16"/>
    <p:sldId id="335" r:id="rId17"/>
    <p:sldId id="336" r:id="rId18"/>
    <p:sldId id="306" r:id="rId19"/>
    <p:sldId id="277" r:id="rId20"/>
    <p:sldId id="307" r:id="rId21"/>
    <p:sldId id="331" r:id="rId22"/>
    <p:sldId id="320" r:id="rId23"/>
    <p:sldId id="324" r:id="rId24"/>
    <p:sldId id="328" r:id="rId25"/>
    <p:sldId id="308" r:id="rId26"/>
    <p:sldId id="311" r:id="rId27"/>
    <p:sldId id="326" r:id="rId28"/>
    <p:sldId id="327" r:id="rId29"/>
    <p:sldId id="318" r:id="rId30"/>
    <p:sldId id="294" r:id="rId31"/>
    <p:sldId id="271" r:id="rId32"/>
    <p:sldId id="287" r:id="rId33"/>
    <p:sldId id="302" r:id="rId34"/>
    <p:sldId id="314" r:id="rId35"/>
    <p:sldId id="299" r:id="rId36"/>
    <p:sldId id="301" r:id="rId37"/>
    <p:sldId id="315" r:id="rId38"/>
    <p:sldId id="316" r:id="rId39"/>
    <p:sldId id="312" r:id="rId40"/>
    <p:sldId id="317" r:id="rId41"/>
    <p:sldId id="279" r:id="rId42"/>
    <p:sldId id="281" r:id="rId43"/>
    <p:sldId id="313" r:id="rId44"/>
    <p:sldId id="28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60" autoAdjust="0"/>
  </p:normalViewPr>
  <p:slideViewPr>
    <p:cSldViewPr snapToObjects="1">
      <p:cViewPr varScale="1">
        <p:scale>
          <a:sx n="115" d="100"/>
          <a:sy n="115" d="100"/>
        </p:scale>
        <p:origin x="17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04033-F035-47BC-9EA1-0DF8C05BD40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912660-20FD-4881-A03A-E99C3FFF0289}">
      <dgm:prSet phldrT="[Текст]" custT="1"/>
      <dgm:spPr/>
      <dgm:t>
        <a:bodyPr/>
        <a:lstStyle/>
        <a:p>
          <a:pPr algn="ctr"/>
          <a:endParaRPr lang="ru-RU" sz="1800"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методы организации познавательной деятельности </a:t>
          </a:r>
        </a:p>
        <a:p>
          <a:endParaRPr lang="ru-RU" dirty="0"/>
        </a:p>
      </dgm:t>
    </dgm:pt>
    <dgm:pt modelId="{5CC9B14C-3C6F-41B5-9700-D66C62A385FC}" type="parTrans" cxnId="{06E3AEF0-AB4A-4004-B38D-E544A2383CDB}">
      <dgm:prSet/>
      <dgm:spPr/>
      <dgm:t>
        <a:bodyPr/>
        <a:lstStyle/>
        <a:p>
          <a:endParaRPr lang="ru-RU"/>
        </a:p>
      </dgm:t>
    </dgm:pt>
    <dgm:pt modelId="{D236D282-C0FD-4F29-9BA4-2FEFC44F9553}" type="sibTrans" cxnId="{06E3AEF0-AB4A-4004-B38D-E544A2383CDB}">
      <dgm:prSet/>
      <dgm:spPr/>
      <dgm:t>
        <a:bodyPr/>
        <a:lstStyle/>
        <a:p>
          <a:endParaRPr lang="ru-RU"/>
        </a:p>
      </dgm:t>
    </dgm:pt>
    <dgm:pt modelId="{06C86396-4576-4F27-A49C-466BFC245F0C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47D6C3B0-7048-44A1-98E5-A675B64B2474}" type="parTrans" cxnId="{7EF3C046-E2DD-466F-82A9-CBC4552BC466}">
      <dgm:prSet/>
      <dgm:spPr/>
      <dgm:t>
        <a:bodyPr/>
        <a:lstStyle/>
        <a:p>
          <a:endParaRPr lang="ru-RU"/>
        </a:p>
      </dgm:t>
    </dgm:pt>
    <dgm:pt modelId="{BC199906-68BA-48C6-84BF-DA1DC8122CF7}" type="sibTrans" cxnId="{7EF3C046-E2DD-466F-82A9-CBC4552BC466}">
      <dgm:prSet/>
      <dgm:spPr/>
      <dgm:t>
        <a:bodyPr/>
        <a:lstStyle/>
        <a:p>
          <a:endParaRPr lang="ru-RU"/>
        </a:p>
      </dgm:t>
    </dgm:pt>
    <dgm:pt modelId="{A8E1D35A-A5E9-490A-8441-25ECEEFC898B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E183EA8F-9F1A-413E-A88D-2C1567694342}" type="parTrans" cxnId="{86980F91-7F0E-4A57-8D2C-113E732E0F64}">
      <dgm:prSet/>
      <dgm:spPr/>
      <dgm:t>
        <a:bodyPr/>
        <a:lstStyle/>
        <a:p>
          <a:endParaRPr lang="ru-RU"/>
        </a:p>
      </dgm:t>
    </dgm:pt>
    <dgm:pt modelId="{E1DC9236-C59C-45EF-973A-10709EE073D9}" type="sibTrans" cxnId="{86980F91-7F0E-4A57-8D2C-113E732E0F64}">
      <dgm:prSet/>
      <dgm:spPr/>
      <dgm:t>
        <a:bodyPr/>
        <a:lstStyle/>
        <a:p>
          <a:endParaRPr lang="ru-RU"/>
        </a:p>
      </dgm:t>
    </dgm:pt>
    <dgm:pt modelId="{892CDF77-E4DF-44DB-B306-CD68B0417FE2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F82D8116-B208-4E0A-8A09-A83538336BB2}" type="parTrans" cxnId="{C1995CF6-5D36-4633-9FF7-847914CF0F67}">
      <dgm:prSet/>
      <dgm:spPr/>
      <dgm:t>
        <a:bodyPr/>
        <a:lstStyle/>
        <a:p>
          <a:endParaRPr lang="ru-RU"/>
        </a:p>
      </dgm:t>
    </dgm:pt>
    <dgm:pt modelId="{9C465C50-E287-461F-9A45-649911E32955}" type="sibTrans" cxnId="{C1995CF6-5D36-4633-9FF7-847914CF0F67}">
      <dgm:prSet/>
      <dgm:spPr/>
      <dgm:t>
        <a:bodyPr/>
        <a:lstStyle/>
        <a:p>
          <a:endParaRPr lang="ru-RU"/>
        </a:p>
      </dgm:t>
    </dgm:pt>
    <dgm:pt modelId="{5841A779-52C6-42D1-ADE7-F9EF9077CB72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FE083A8-51D6-45B9-A295-6C4A6CB5D30C}" type="parTrans" cxnId="{EB46E380-0BD2-483B-A800-ED82AA11C538}">
      <dgm:prSet/>
      <dgm:spPr/>
      <dgm:t>
        <a:bodyPr/>
        <a:lstStyle/>
        <a:p>
          <a:endParaRPr lang="ru-RU"/>
        </a:p>
      </dgm:t>
    </dgm:pt>
    <dgm:pt modelId="{F813B01A-8878-489D-9882-F4EAC4F3BDFE}" type="sibTrans" cxnId="{EB46E380-0BD2-483B-A800-ED82AA11C538}">
      <dgm:prSet/>
      <dgm:spPr/>
      <dgm:t>
        <a:bodyPr/>
        <a:lstStyle/>
        <a:p>
          <a:endParaRPr lang="ru-RU"/>
        </a:p>
      </dgm:t>
    </dgm:pt>
    <dgm:pt modelId="{64F547F9-5D5D-4942-9E64-493C9184845D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084A53AE-3B21-4997-907B-3F1F9CDBE33F}" type="parTrans" cxnId="{F8805863-2203-4997-B9D9-53C2FFFB8FF2}">
      <dgm:prSet/>
      <dgm:spPr/>
      <dgm:t>
        <a:bodyPr/>
        <a:lstStyle/>
        <a:p>
          <a:endParaRPr lang="ru-RU"/>
        </a:p>
      </dgm:t>
    </dgm:pt>
    <dgm:pt modelId="{C4579C4D-3687-4961-8CD1-94BD95040BCC}" type="sibTrans" cxnId="{F8805863-2203-4997-B9D9-53C2FFFB8FF2}">
      <dgm:prSet/>
      <dgm:spPr/>
      <dgm:t>
        <a:bodyPr/>
        <a:lstStyle/>
        <a:p>
          <a:endParaRPr lang="ru-RU"/>
        </a:p>
      </dgm:t>
    </dgm:pt>
    <dgm:pt modelId="{FB89F6ED-361B-4B1D-A8ED-F51E9A915424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ED521621-49F4-4B56-8EDA-3C2E629411B4}" type="parTrans" cxnId="{DCD9C1B6-F707-42E5-AD91-83E1009EFF17}">
      <dgm:prSet/>
      <dgm:spPr/>
      <dgm:t>
        <a:bodyPr/>
        <a:lstStyle/>
        <a:p>
          <a:endParaRPr lang="ru-RU"/>
        </a:p>
      </dgm:t>
    </dgm:pt>
    <dgm:pt modelId="{D7C34388-460B-4106-8D5B-FC0D67E1F6AB}" type="sibTrans" cxnId="{DCD9C1B6-F707-42E5-AD91-83E1009EFF17}">
      <dgm:prSet/>
      <dgm:spPr/>
      <dgm:t>
        <a:bodyPr/>
        <a:lstStyle/>
        <a:p>
          <a:endParaRPr lang="ru-RU"/>
        </a:p>
      </dgm:t>
    </dgm:pt>
    <dgm:pt modelId="{C73EF9A0-8686-49F0-A121-6A0182E28269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3A2F7576-2E64-49CC-A394-41B23F148DD7}" type="parTrans" cxnId="{A1B71259-DD54-4B2B-8D45-B051BFB599CE}">
      <dgm:prSet/>
      <dgm:spPr/>
      <dgm:t>
        <a:bodyPr/>
        <a:lstStyle/>
        <a:p>
          <a:endParaRPr lang="ru-RU"/>
        </a:p>
      </dgm:t>
    </dgm:pt>
    <dgm:pt modelId="{FC43433C-1F25-4D6A-AE6B-95104D8DBB22}" type="sibTrans" cxnId="{A1B71259-DD54-4B2B-8D45-B051BFB599CE}">
      <dgm:prSet/>
      <dgm:spPr/>
      <dgm:t>
        <a:bodyPr/>
        <a:lstStyle/>
        <a:p>
          <a:endParaRPr lang="ru-RU"/>
        </a:p>
      </dgm:t>
    </dgm:pt>
    <dgm:pt modelId="{B9726212-9D77-412B-B969-E19490F486FB}">
      <dgm:prSet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0BABDC7F-519B-45D1-B5D9-4494B8C2597D}" type="parTrans" cxnId="{B9E037A0-6B23-4C62-BFF1-2116926FBC7C}">
      <dgm:prSet/>
      <dgm:spPr/>
      <dgm:t>
        <a:bodyPr/>
        <a:lstStyle/>
        <a:p>
          <a:endParaRPr lang="ru-RU"/>
        </a:p>
      </dgm:t>
    </dgm:pt>
    <dgm:pt modelId="{3BC5D995-A14E-42F7-A72B-992CE0FA05EF}" type="sibTrans" cxnId="{B9E037A0-6B23-4C62-BFF1-2116926FBC7C}">
      <dgm:prSet/>
      <dgm:spPr/>
      <dgm:t>
        <a:bodyPr/>
        <a:lstStyle/>
        <a:p>
          <a:endParaRPr lang="ru-RU"/>
        </a:p>
      </dgm:t>
    </dgm:pt>
    <dgm:pt modelId="{F899FAD7-1364-4EB1-B57F-BDCF074A3087}">
      <dgm:prSet/>
      <dgm:spPr>
        <a:solidFill>
          <a:srgbClr val="5219F3"/>
        </a:solidFill>
      </dgm:spPr>
      <dgm:t>
        <a:bodyPr/>
        <a:lstStyle/>
        <a:p>
          <a:endParaRPr lang="ru-RU" dirty="0"/>
        </a:p>
      </dgm:t>
    </dgm:pt>
    <dgm:pt modelId="{043DBB23-DBA0-40A2-9957-8C06587F37E7}" type="parTrans" cxnId="{D9DAA54A-EF72-4482-AF42-0D873270EDB6}">
      <dgm:prSet/>
      <dgm:spPr/>
      <dgm:t>
        <a:bodyPr/>
        <a:lstStyle/>
        <a:p>
          <a:endParaRPr lang="ru-RU"/>
        </a:p>
      </dgm:t>
    </dgm:pt>
    <dgm:pt modelId="{E8008DD0-D8DC-4DA7-A552-2462BE4D615A}" type="sibTrans" cxnId="{D9DAA54A-EF72-4482-AF42-0D873270EDB6}">
      <dgm:prSet/>
      <dgm:spPr/>
      <dgm:t>
        <a:bodyPr/>
        <a:lstStyle/>
        <a:p>
          <a:endParaRPr lang="ru-RU"/>
        </a:p>
      </dgm:t>
    </dgm:pt>
    <dgm:pt modelId="{DA4D1113-3DB4-4178-8607-EF1CB070BB87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4189B5DF-A1E1-4BDD-818E-B54D99ADA04B}" type="parTrans" cxnId="{D87B4540-8051-4B64-A570-6A2317F5D74F}">
      <dgm:prSet/>
      <dgm:spPr/>
      <dgm:t>
        <a:bodyPr/>
        <a:lstStyle/>
        <a:p>
          <a:endParaRPr lang="ru-RU"/>
        </a:p>
      </dgm:t>
    </dgm:pt>
    <dgm:pt modelId="{7150305D-69B0-4B40-8184-41EE7C7CE195}" type="sibTrans" cxnId="{D87B4540-8051-4B64-A570-6A2317F5D74F}">
      <dgm:prSet/>
      <dgm:spPr/>
      <dgm:t>
        <a:bodyPr/>
        <a:lstStyle/>
        <a:p>
          <a:endParaRPr lang="ru-RU"/>
        </a:p>
      </dgm:t>
    </dgm:pt>
    <dgm:pt modelId="{A44F7E2E-7801-4019-AB13-661F20E04A3F}">
      <dgm:prSet phldrT="[Текст]" phldr="1" custRadScaleRad="104048" custRadScaleInc="-16177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84053409-4F97-4081-B940-B2B5A0C90638}" type="parTrans" cxnId="{0896A909-D9F7-4169-BD5C-6EB96FD27A79}">
      <dgm:prSet/>
      <dgm:spPr/>
      <dgm:t>
        <a:bodyPr/>
        <a:lstStyle/>
        <a:p>
          <a:endParaRPr lang="ru-RU"/>
        </a:p>
      </dgm:t>
    </dgm:pt>
    <dgm:pt modelId="{83910B81-E17F-4301-BF1A-729DC44FF743}" type="sibTrans" cxnId="{0896A909-D9F7-4169-BD5C-6EB96FD27A79}">
      <dgm:prSet/>
      <dgm:spPr/>
      <dgm:t>
        <a:bodyPr/>
        <a:lstStyle/>
        <a:p>
          <a:endParaRPr lang="ru-RU"/>
        </a:p>
      </dgm:t>
    </dgm:pt>
    <dgm:pt modelId="{5BAE4ABA-2394-4D76-94F1-4C51DBEE5921}" type="pres">
      <dgm:prSet presAssocID="{37D04033-F035-47BC-9EA1-0DF8C05BD4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9CE1D-8F8A-46B6-B8CB-BEA6777BD234}" type="pres">
      <dgm:prSet presAssocID="{B9912660-20FD-4881-A03A-E99C3FFF0289}" presName="centerShape" presStyleLbl="node0" presStyleIdx="0" presStyleCnt="1" custScaleX="210362" custScaleY="113946"/>
      <dgm:spPr/>
      <dgm:t>
        <a:bodyPr/>
        <a:lstStyle/>
        <a:p>
          <a:endParaRPr lang="ru-RU"/>
        </a:p>
      </dgm:t>
    </dgm:pt>
    <dgm:pt modelId="{9E131322-2E7C-41BF-B00A-AE50BC4B4C28}" type="pres">
      <dgm:prSet presAssocID="{ED521621-49F4-4B56-8EDA-3C2E629411B4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484E13D4-303D-4EA2-8935-2FA16A6E6C03}" type="pres">
      <dgm:prSet presAssocID="{ED521621-49F4-4B56-8EDA-3C2E629411B4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9DD52689-BC0B-4984-8E77-432AB77C16E9}" type="pres">
      <dgm:prSet presAssocID="{FB89F6ED-361B-4B1D-A8ED-F51E9A915424}" presName="node" presStyleLbl="node1" presStyleIdx="0" presStyleCnt="10" custScaleX="119128" custRadScaleRad="90705" custRadScaleInc="1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A832-0D3A-40C2-83F1-0008BFC2C5D1}" type="pres">
      <dgm:prSet presAssocID="{3A2F7576-2E64-49CC-A394-41B23F148DD7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63E5A141-49CF-4FED-AA9C-0742FF1C1B53}" type="pres">
      <dgm:prSet presAssocID="{3A2F7576-2E64-49CC-A394-41B23F148DD7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F203832A-2135-425A-9627-25C8267AB7A6}" type="pres">
      <dgm:prSet presAssocID="{C73EF9A0-8686-49F0-A121-6A0182E28269}" presName="node" presStyleLbl="node1" presStyleIdx="1" presStyleCnt="10" custScaleX="141040" custRadScaleRad="103535" custRadScaleInc="1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54AC6-BD8A-4AD6-B991-7F9EAB5A1B4E}" type="pres">
      <dgm:prSet presAssocID="{0BABDC7F-519B-45D1-B5D9-4494B8C2597D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38829B35-9CEF-45E8-A484-D896CDE3A102}" type="pres">
      <dgm:prSet presAssocID="{0BABDC7F-519B-45D1-B5D9-4494B8C2597D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0994F1F-2FE8-4D04-B072-96A434D926B2}" type="pres">
      <dgm:prSet presAssocID="{B9726212-9D77-412B-B969-E19490F486FB}" presName="node" presStyleLbl="node1" presStyleIdx="2" presStyleCnt="10" custScaleX="157475" custRadScaleRad="113040" custRadScaleInc="11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74AD3-5949-49BC-A44D-117D76C99F89}" type="pres">
      <dgm:prSet presAssocID="{084A53AE-3B21-4997-907B-3F1F9CDBE33F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99FB00B2-5CCD-43AB-80FB-82FB2D8A0E2E}" type="pres">
      <dgm:prSet presAssocID="{084A53AE-3B21-4997-907B-3F1F9CDBE33F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9CBF237E-BAB2-4AD0-80EB-2A8FF86ACBDE}" type="pres">
      <dgm:prSet presAssocID="{64F547F9-5D5D-4942-9E64-493C9184845D}" presName="node" presStyleLbl="node1" presStyleIdx="3" presStyleCnt="10" custRadScaleRad="111525" custRadScaleInc="-8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5CF4D-0699-4533-B18D-F2E30B033AE9}" type="pres">
      <dgm:prSet presAssocID="{47D6C3B0-7048-44A1-98E5-A675B64B2474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6FE491C-1E23-4F9C-81DF-D390289F0E66}" type="pres">
      <dgm:prSet presAssocID="{47D6C3B0-7048-44A1-98E5-A675B64B2474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6B26621F-6B0B-48B1-AE40-95FB0389110E}" type="pres">
      <dgm:prSet presAssocID="{06C86396-4576-4F27-A49C-466BFC245F0C}" presName="node" presStyleLbl="node1" presStyleIdx="4" presStyleCnt="10" custScaleX="156756" custRadScaleRad="83745" custRadScaleInc="178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77634-FE53-4C9A-89F2-659E69438948}" type="pres">
      <dgm:prSet presAssocID="{E183EA8F-9F1A-413E-A88D-2C1567694342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043107BF-4835-4FF8-BAD9-962FCBB70FC4}" type="pres">
      <dgm:prSet presAssocID="{E183EA8F-9F1A-413E-A88D-2C1567694342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4C6C845-027C-4D98-B32D-D1D0945D4B4C}" type="pres">
      <dgm:prSet presAssocID="{A8E1D35A-A5E9-490A-8441-25ECEEFC898B}" presName="node" presStyleLbl="node1" presStyleIdx="5" presStyleCnt="10" custScaleX="189623" custRadScaleRad="123276" custRadScaleInc="-271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41C2E-51BE-4AD5-9761-35152804B02D}" type="pres">
      <dgm:prSet presAssocID="{F82D8116-B208-4E0A-8A09-A83538336BB2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3FC5F844-0571-4106-BE91-39D7D911539C}" type="pres">
      <dgm:prSet presAssocID="{F82D8116-B208-4E0A-8A09-A83538336BB2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D71D26F9-373F-4554-8D3D-C9E9548F36D2}" type="pres">
      <dgm:prSet presAssocID="{892CDF77-E4DF-44DB-B306-CD68B0417FE2}" presName="node" presStyleLbl="node1" presStyleIdx="6" presStyleCnt="10" custRadScaleRad="106959" custRadScaleInc="26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E9159-BBDD-48FD-8C6B-CAF9EB941E17}" type="pres">
      <dgm:prSet presAssocID="{043DBB23-DBA0-40A2-9957-8C06587F37E7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BFA582F-2844-4E0C-8C9A-6881307F12BF}" type="pres">
      <dgm:prSet presAssocID="{043DBB23-DBA0-40A2-9957-8C06587F37E7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5A4DBFF5-B05A-42B1-ADE1-18B81B0F7D63}" type="pres">
      <dgm:prSet presAssocID="{F899FAD7-1364-4EB1-B57F-BDCF074A3087}" presName="node" presStyleLbl="node1" presStyleIdx="7" presStyleCnt="10" custScaleX="139065" custRadScaleRad="113387" custRadScaleInc="10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33135-0901-4C24-A80B-0142B9D82EF5}" type="pres">
      <dgm:prSet presAssocID="{4189B5DF-A1E1-4BDD-818E-B54D99ADA04B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9D940CD-E4BA-451E-AF31-FD3E1BB786E5}" type="pres">
      <dgm:prSet presAssocID="{4189B5DF-A1E1-4BDD-818E-B54D99ADA04B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9A582973-265F-448E-A0BD-22B9EB2437AB}" type="pres">
      <dgm:prSet presAssocID="{DA4D1113-3DB4-4178-8607-EF1CB070BB87}" presName="node" presStyleLbl="node1" presStyleIdx="8" presStyleCnt="10" custScaleX="147958" custRadScaleRad="110704" custRadScaleInc="-10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8CF75-93B9-44AC-B356-845CC48EDDDD}" type="pres">
      <dgm:prSet presAssocID="{9FE083A8-51D6-45B9-A295-6C4A6CB5D30C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9A2B5901-3C9F-4C65-8FA9-00DF845B2EAB}" type="pres">
      <dgm:prSet presAssocID="{9FE083A8-51D6-45B9-A295-6C4A6CB5D30C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C14C9801-CF9F-4F37-BBB2-81A3659EC7F1}" type="pres">
      <dgm:prSet presAssocID="{5841A779-52C6-42D1-ADE7-F9EF9077CB72}" presName="node" presStyleLbl="node1" presStyleIdx="9" presStyleCnt="10" custScaleX="110955" custRadScaleRad="103119" custRadScaleInc="-15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401DF-E99D-4F3A-BEE4-210856D1EBFC}" type="presOf" srcId="{FB89F6ED-361B-4B1D-A8ED-F51E9A915424}" destId="{9DD52689-BC0B-4984-8E77-432AB77C16E9}" srcOrd="0" destOrd="0" presId="urn:microsoft.com/office/officeart/2005/8/layout/radial5"/>
    <dgm:cxn modelId="{EBB15E9C-B84F-4C81-851B-CB36C7B02026}" type="presOf" srcId="{E183EA8F-9F1A-413E-A88D-2C1567694342}" destId="{39577634-FE53-4C9A-89F2-659E69438948}" srcOrd="0" destOrd="0" presId="urn:microsoft.com/office/officeart/2005/8/layout/radial5"/>
    <dgm:cxn modelId="{B9E037A0-6B23-4C62-BFF1-2116926FBC7C}" srcId="{B9912660-20FD-4881-A03A-E99C3FFF0289}" destId="{B9726212-9D77-412B-B969-E19490F486FB}" srcOrd="2" destOrd="0" parTransId="{0BABDC7F-519B-45D1-B5D9-4494B8C2597D}" sibTransId="{3BC5D995-A14E-42F7-A72B-992CE0FA05EF}"/>
    <dgm:cxn modelId="{F88473BC-2FF4-4BBD-B7B6-A8FE45C63112}" type="presOf" srcId="{64F547F9-5D5D-4942-9E64-493C9184845D}" destId="{9CBF237E-BAB2-4AD0-80EB-2A8FF86ACBDE}" srcOrd="0" destOrd="0" presId="urn:microsoft.com/office/officeart/2005/8/layout/radial5"/>
    <dgm:cxn modelId="{A1B71259-DD54-4B2B-8D45-B051BFB599CE}" srcId="{B9912660-20FD-4881-A03A-E99C3FFF0289}" destId="{C73EF9A0-8686-49F0-A121-6A0182E28269}" srcOrd="1" destOrd="0" parTransId="{3A2F7576-2E64-49CC-A394-41B23F148DD7}" sibTransId="{FC43433C-1F25-4D6A-AE6B-95104D8DBB22}"/>
    <dgm:cxn modelId="{1E3ABD93-0BF0-46AF-BBEE-C9C43713C23A}" type="presOf" srcId="{9FE083A8-51D6-45B9-A295-6C4A6CB5D30C}" destId="{A958CF75-93B9-44AC-B356-845CC48EDDDD}" srcOrd="0" destOrd="0" presId="urn:microsoft.com/office/officeart/2005/8/layout/radial5"/>
    <dgm:cxn modelId="{7E94E248-2A97-4527-A196-8CDE55EA70CC}" type="presOf" srcId="{084A53AE-3B21-4997-907B-3F1F9CDBE33F}" destId="{99FB00B2-5CCD-43AB-80FB-82FB2D8A0E2E}" srcOrd="1" destOrd="0" presId="urn:microsoft.com/office/officeart/2005/8/layout/radial5"/>
    <dgm:cxn modelId="{AC6F32C3-D668-4D1D-A55F-730C3890DC1A}" type="presOf" srcId="{37D04033-F035-47BC-9EA1-0DF8C05BD401}" destId="{5BAE4ABA-2394-4D76-94F1-4C51DBEE5921}" srcOrd="0" destOrd="0" presId="urn:microsoft.com/office/officeart/2005/8/layout/radial5"/>
    <dgm:cxn modelId="{C1995CF6-5D36-4633-9FF7-847914CF0F67}" srcId="{B9912660-20FD-4881-A03A-E99C3FFF0289}" destId="{892CDF77-E4DF-44DB-B306-CD68B0417FE2}" srcOrd="6" destOrd="0" parTransId="{F82D8116-B208-4E0A-8A09-A83538336BB2}" sibTransId="{9C465C50-E287-461F-9A45-649911E32955}"/>
    <dgm:cxn modelId="{EDBA9AC4-4F77-49A8-9B39-4B2A9AD9F90B}" type="presOf" srcId="{084A53AE-3B21-4997-907B-3F1F9CDBE33F}" destId="{7A074AD3-5949-49BC-A44D-117D76C99F89}" srcOrd="0" destOrd="0" presId="urn:microsoft.com/office/officeart/2005/8/layout/radial5"/>
    <dgm:cxn modelId="{08A1B82E-EF48-4852-BD52-51FDD8F41463}" type="presOf" srcId="{E183EA8F-9F1A-413E-A88D-2C1567694342}" destId="{043107BF-4835-4FF8-BAD9-962FCBB70FC4}" srcOrd="1" destOrd="0" presId="urn:microsoft.com/office/officeart/2005/8/layout/radial5"/>
    <dgm:cxn modelId="{86980F91-7F0E-4A57-8D2C-113E732E0F64}" srcId="{B9912660-20FD-4881-A03A-E99C3FFF0289}" destId="{A8E1D35A-A5E9-490A-8441-25ECEEFC898B}" srcOrd="5" destOrd="0" parTransId="{E183EA8F-9F1A-413E-A88D-2C1567694342}" sibTransId="{E1DC9236-C59C-45EF-973A-10709EE073D9}"/>
    <dgm:cxn modelId="{9EF5D326-FE55-41E5-B494-90932BB4169E}" type="presOf" srcId="{3A2F7576-2E64-49CC-A394-41B23F148DD7}" destId="{63E5A141-49CF-4FED-AA9C-0742FF1C1B53}" srcOrd="1" destOrd="0" presId="urn:microsoft.com/office/officeart/2005/8/layout/radial5"/>
    <dgm:cxn modelId="{EDE2EF77-AFB8-4341-88CA-E86702BB86AB}" type="presOf" srcId="{9FE083A8-51D6-45B9-A295-6C4A6CB5D30C}" destId="{9A2B5901-3C9F-4C65-8FA9-00DF845B2EAB}" srcOrd="1" destOrd="0" presId="urn:microsoft.com/office/officeart/2005/8/layout/radial5"/>
    <dgm:cxn modelId="{4C322EB2-E7D5-4EA6-95A9-F499DCE97144}" type="presOf" srcId="{06C86396-4576-4F27-A49C-466BFC245F0C}" destId="{6B26621F-6B0B-48B1-AE40-95FB0389110E}" srcOrd="0" destOrd="0" presId="urn:microsoft.com/office/officeart/2005/8/layout/radial5"/>
    <dgm:cxn modelId="{D87B4540-8051-4B64-A570-6A2317F5D74F}" srcId="{B9912660-20FD-4881-A03A-E99C3FFF0289}" destId="{DA4D1113-3DB4-4178-8607-EF1CB070BB87}" srcOrd="8" destOrd="0" parTransId="{4189B5DF-A1E1-4BDD-818E-B54D99ADA04B}" sibTransId="{7150305D-69B0-4B40-8184-41EE7C7CE195}"/>
    <dgm:cxn modelId="{2298BBD9-9039-4E12-8773-A0EDEEE9EB61}" type="presOf" srcId="{B9912660-20FD-4881-A03A-E99C3FFF0289}" destId="{F3B9CE1D-8F8A-46B6-B8CB-BEA6777BD234}" srcOrd="0" destOrd="0" presId="urn:microsoft.com/office/officeart/2005/8/layout/radial5"/>
    <dgm:cxn modelId="{82DC4989-8204-4B32-A67B-4BA5349C5913}" type="presOf" srcId="{ED521621-49F4-4B56-8EDA-3C2E629411B4}" destId="{484E13D4-303D-4EA2-8935-2FA16A6E6C03}" srcOrd="1" destOrd="0" presId="urn:microsoft.com/office/officeart/2005/8/layout/radial5"/>
    <dgm:cxn modelId="{06E3AEF0-AB4A-4004-B38D-E544A2383CDB}" srcId="{37D04033-F035-47BC-9EA1-0DF8C05BD401}" destId="{B9912660-20FD-4881-A03A-E99C3FFF0289}" srcOrd="0" destOrd="0" parTransId="{5CC9B14C-3C6F-41B5-9700-D66C62A385FC}" sibTransId="{D236D282-C0FD-4F29-9BA4-2FEFC44F9553}"/>
    <dgm:cxn modelId="{5EA60571-FE2F-4F9D-9499-0CE8FADF89C0}" type="presOf" srcId="{4189B5DF-A1E1-4BDD-818E-B54D99ADA04B}" destId="{69533135-0901-4C24-A80B-0142B9D82EF5}" srcOrd="0" destOrd="0" presId="urn:microsoft.com/office/officeart/2005/8/layout/radial5"/>
    <dgm:cxn modelId="{DCD9C1B6-F707-42E5-AD91-83E1009EFF17}" srcId="{B9912660-20FD-4881-A03A-E99C3FFF0289}" destId="{FB89F6ED-361B-4B1D-A8ED-F51E9A915424}" srcOrd="0" destOrd="0" parTransId="{ED521621-49F4-4B56-8EDA-3C2E629411B4}" sibTransId="{D7C34388-460B-4106-8D5B-FC0D67E1F6AB}"/>
    <dgm:cxn modelId="{7B898D63-BA72-45FC-94E6-4DFC0599A284}" type="presOf" srcId="{043DBB23-DBA0-40A2-9957-8C06587F37E7}" destId="{0ECE9159-BBDD-48FD-8C6B-CAF9EB941E17}" srcOrd="0" destOrd="0" presId="urn:microsoft.com/office/officeart/2005/8/layout/radial5"/>
    <dgm:cxn modelId="{01A5306B-4B61-42D2-95E0-BEF1C44CAE3A}" type="presOf" srcId="{892CDF77-E4DF-44DB-B306-CD68B0417FE2}" destId="{D71D26F9-373F-4554-8D3D-C9E9548F36D2}" srcOrd="0" destOrd="0" presId="urn:microsoft.com/office/officeart/2005/8/layout/radial5"/>
    <dgm:cxn modelId="{4454E6FE-08D5-435D-A44B-6406715E8B97}" type="presOf" srcId="{3A2F7576-2E64-49CC-A394-41B23F148DD7}" destId="{7892A832-0D3A-40C2-83F1-0008BFC2C5D1}" srcOrd="0" destOrd="0" presId="urn:microsoft.com/office/officeart/2005/8/layout/radial5"/>
    <dgm:cxn modelId="{DE4A918A-C9E3-4E72-AA80-CF644517B944}" type="presOf" srcId="{F899FAD7-1364-4EB1-B57F-BDCF074A3087}" destId="{5A4DBFF5-B05A-42B1-ADE1-18B81B0F7D63}" srcOrd="0" destOrd="0" presId="urn:microsoft.com/office/officeart/2005/8/layout/radial5"/>
    <dgm:cxn modelId="{B2C5A552-6121-4978-8415-1A33925C4039}" type="presOf" srcId="{043DBB23-DBA0-40A2-9957-8C06587F37E7}" destId="{4BFA582F-2844-4E0C-8C9A-6881307F12BF}" srcOrd="1" destOrd="0" presId="urn:microsoft.com/office/officeart/2005/8/layout/radial5"/>
    <dgm:cxn modelId="{1AB9ADD5-EB34-44D9-844D-0BEF0992BABE}" type="presOf" srcId="{4189B5DF-A1E1-4BDD-818E-B54D99ADA04B}" destId="{59D940CD-E4BA-451E-AF31-FD3E1BB786E5}" srcOrd="1" destOrd="0" presId="urn:microsoft.com/office/officeart/2005/8/layout/radial5"/>
    <dgm:cxn modelId="{A102DDA9-E466-4F99-972E-ED29624B9EA7}" type="presOf" srcId="{0BABDC7F-519B-45D1-B5D9-4494B8C2597D}" destId="{55654AC6-BD8A-4AD6-B991-7F9EAB5A1B4E}" srcOrd="0" destOrd="0" presId="urn:microsoft.com/office/officeart/2005/8/layout/radial5"/>
    <dgm:cxn modelId="{A78C0B35-4B08-47FC-9DA3-AACCC48BFEA2}" type="presOf" srcId="{A8E1D35A-A5E9-490A-8441-25ECEEFC898B}" destId="{F4C6C845-027C-4D98-B32D-D1D0945D4B4C}" srcOrd="0" destOrd="0" presId="urn:microsoft.com/office/officeart/2005/8/layout/radial5"/>
    <dgm:cxn modelId="{8128AAFC-3A5F-4F69-97C1-A7A3B9B73A4A}" type="presOf" srcId="{47D6C3B0-7048-44A1-98E5-A675B64B2474}" destId="{A2E5CF4D-0699-4533-B18D-F2E30B033AE9}" srcOrd="0" destOrd="0" presId="urn:microsoft.com/office/officeart/2005/8/layout/radial5"/>
    <dgm:cxn modelId="{DF757AE7-AE3C-4769-B1F9-32F2EC66E686}" type="presOf" srcId="{F82D8116-B208-4E0A-8A09-A83538336BB2}" destId="{36E41C2E-51BE-4AD5-9761-35152804B02D}" srcOrd="0" destOrd="0" presId="urn:microsoft.com/office/officeart/2005/8/layout/radial5"/>
    <dgm:cxn modelId="{0896A909-D9F7-4169-BD5C-6EB96FD27A79}" srcId="{37D04033-F035-47BC-9EA1-0DF8C05BD401}" destId="{A44F7E2E-7801-4019-AB13-661F20E04A3F}" srcOrd="1" destOrd="0" parTransId="{84053409-4F97-4081-B940-B2B5A0C90638}" sibTransId="{83910B81-E17F-4301-BF1A-729DC44FF743}"/>
    <dgm:cxn modelId="{D9DAA54A-EF72-4482-AF42-0D873270EDB6}" srcId="{B9912660-20FD-4881-A03A-E99C3FFF0289}" destId="{F899FAD7-1364-4EB1-B57F-BDCF074A3087}" srcOrd="7" destOrd="0" parTransId="{043DBB23-DBA0-40A2-9957-8C06587F37E7}" sibTransId="{E8008DD0-D8DC-4DA7-A552-2462BE4D615A}"/>
    <dgm:cxn modelId="{F8805863-2203-4997-B9D9-53C2FFFB8FF2}" srcId="{B9912660-20FD-4881-A03A-E99C3FFF0289}" destId="{64F547F9-5D5D-4942-9E64-493C9184845D}" srcOrd="3" destOrd="0" parTransId="{084A53AE-3B21-4997-907B-3F1F9CDBE33F}" sibTransId="{C4579C4D-3687-4961-8CD1-94BD95040BCC}"/>
    <dgm:cxn modelId="{D257CD3E-E5B7-440D-AE48-4115FEDB3B18}" type="presOf" srcId="{C73EF9A0-8686-49F0-A121-6A0182E28269}" destId="{F203832A-2135-425A-9627-25C8267AB7A6}" srcOrd="0" destOrd="0" presId="urn:microsoft.com/office/officeart/2005/8/layout/radial5"/>
    <dgm:cxn modelId="{1F2486C7-25FE-4425-9405-B2FD03EB4E87}" type="presOf" srcId="{B9726212-9D77-412B-B969-E19490F486FB}" destId="{D0994F1F-2FE8-4D04-B072-96A434D926B2}" srcOrd="0" destOrd="0" presId="urn:microsoft.com/office/officeart/2005/8/layout/radial5"/>
    <dgm:cxn modelId="{A819A3A0-7CF0-4FBF-99AE-55607E7243E7}" type="presOf" srcId="{DA4D1113-3DB4-4178-8607-EF1CB070BB87}" destId="{9A582973-265F-448E-A0BD-22B9EB2437AB}" srcOrd="0" destOrd="0" presId="urn:microsoft.com/office/officeart/2005/8/layout/radial5"/>
    <dgm:cxn modelId="{8439D00B-B8AB-4F34-AC3D-91E0F6F9C0BD}" type="presOf" srcId="{47D6C3B0-7048-44A1-98E5-A675B64B2474}" destId="{F6FE491C-1E23-4F9C-81DF-D390289F0E66}" srcOrd="1" destOrd="0" presId="urn:microsoft.com/office/officeart/2005/8/layout/radial5"/>
    <dgm:cxn modelId="{EA4EBB81-5802-48F7-BC63-52A12F9D70E1}" type="presOf" srcId="{0BABDC7F-519B-45D1-B5D9-4494B8C2597D}" destId="{38829B35-9CEF-45E8-A484-D896CDE3A102}" srcOrd="1" destOrd="0" presId="urn:microsoft.com/office/officeart/2005/8/layout/radial5"/>
    <dgm:cxn modelId="{BEFC4E3A-C7DE-4D84-B7FA-A0ACAC0247A2}" type="presOf" srcId="{5841A779-52C6-42D1-ADE7-F9EF9077CB72}" destId="{C14C9801-CF9F-4F37-BBB2-81A3659EC7F1}" srcOrd="0" destOrd="0" presId="urn:microsoft.com/office/officeart/2005/8/layout/radial5"/>
    <dgm:cxn modelId="{BE0FDE8D-81EF-4085-B640-2C88D9B42656}" type="presOf" srcId="{ED521621-49F4-4B56-8EDA-3C2E629411B4}" destId="{9E131322-2E7C-41BF-B00A-AE50BC4B4C28}" srcOrd="0" destOrd="0" presId="urn:microsoft.com/office/officeart/2005/8/layout/radial5"/>
    <dgm:cxn modelId="{09614716-6E63-41A2-A135-FE3C45E58314}" type="presOf" srcId="{F82D8116-B208-4E0A-8A09-A83538336BB2}" destId="{3FC5F844-0571-4106-BE91-39D7D911539C}" srcOrd="1" destOrd="0" presId="urn:microsoft.com/office/officeart/2005/8/layout/radial5"/>
    <dgm:cxn modelId="{7EF3C046-E2DD-466F-82A9-CBC4552BC466}" srcId="{B9912660-20FD-4881-A03A-E99C3FFF0289}" destId="{06C86396-4576-4F27-A49C-466BFC245F0C}" srcOrd="4" destOrd="0" parTransId="{47D6C3B0-7048-44A1-98E5-A675B64B2474}" sibTransId="{BC199906-68BA-48C6-84BF-DA1DC8122CF7}"/>
    <dgm:cxn modelId="{EB46E380-0BD2-483B-A800-ED82AA11C538}" srcId="{B9912660-20FD-4881-A03A-E99C3FFF0289}" destId="{5841A779-52C6-42D1-ADE7-F9EF9077CB72}" srcOrd="9" destOrd="0" parTransId="{9FE083A8-51D6-45B9-A295-6C4A6CB5D30C}" sibTransId="{F813B01A-8878-489D-9882-F4EAC4F3BDFE}"/>
    <dgm:cxn modelId="{2A0CE54F-23CD-464A-84B9-DFADFB86DCC3}" type="presParOf" srcId="{5BAE4ABA-2394-4D76-94F1-4C51DBEE5921}" destId="{F3B9CE1D-8F8A-46B6-B8CB-BEA6777BD234}" srcOrd="0" destOrd="0" presId="urn:microsoft.com/office/officeart/2005/8/layout/radial5"/>
    <dgm:cxn modelId="{407B0CDC-C21F-4656-B191-89C330999FD2}" type="presParOf" srcId="{5BAE4ABA-2394-4D76-94F1-4C51DBEE5921}" destId="{9E131322-2E7C-41BF-B00A-AE50BC4B4C28}" srcOrd="1" destOrd="0" presId="urn:microsoft.com/office/officeart/2005/8/layout/radial5"/>
    <dgm:cxn modelId="{CE444729-3920-40B2-AAAD-3B3BC65537A3}" type="presParOf" srcId="{9E131322-2E7C-41BF-B00A-AE50BC4B4C28}" destId="{484E13D4-303D-4EA2-8935-2FA16A6E6C03}" srcOrd="0" destOrd="0" presId="urn:microsoft.com/office/officeart/2005/8/layout/radial5"/>
    <dgm:cxn modelId="{5AE53CA8-3D61-4BAE-8EA2-684499A20265}" type="presParOf" srcId="{5BAE4ABA-2394-4D76-94F1-4C51DBEE5921}" destId="{9DD52689-BC0B-4984-8E77-432AB77C16E9}" srcOrd="2" destOrd="0" presId="urn:microsoft.com/office/officeart/2005/8/layout/radial5"/>
    <dgm:cxn modelId="{BF00CBDD-D61A-4A0C-BCF4-F50CAFBEDB4B}" type="presParOf" srcId="{5BAE4ABA-2394-4D76-94F1-4C51DBEE5921}" destId="{7892A832-0D3A-40C2-83F1-0008BFC2C5D1}" srcOrd="3" destOrd="0" presId="urn:microsoft.com/office/officeart/2005/8/layout/radial5"/>
    <dgm:cxn modelId="{281D0E6D-17B5-4B2C-8202-F91292B1B204}" type="presParOf" srcId="{7892A832-0D3A-40C2-83F1-0008BFC2C5D1}" destId="{63E5A141-49CF-4FED-AA9C-0742FF1C1B53}" srcOrd="0" destOrd="0" presId="urn:microsoft.com/office/officeart/2005/8/layout/radial5"/>
    <dgm:cxn modelId="{A8088521-6FDE-4421-A456-C6D59F7BB9E5}" type="presParOf" srcId="{5BAE4ABA-2394-4D76-94F1-4C51DBEE5921}" destId="{F203832A-2135-425A-9627-25C8267AB7A6}" srcOrd="4" destOrd="0" presId="urn:microsoft.com/office/officeart/2005/8/layout/radial5"/>
    <dgm:cxn modelId="{18065523-ABBD-4515-85B2-4BA621A08E66}" type="presParOf" srcId="{5BAE4ABA-2394-4D76-94F1-4C51DBEE5921}" destId="{55654AC6-BD8A-4AD6-B991-7F9EAB5A1B4E}" srcOrd="5" destOrd="0" presId="urn:microsoft.com/office/officeart/2005/8/layout/radial5"/>
    <dgm:cxn modelId="{C0541112-D2D6-4496-9431-5DA917A096E5}" type="presParOf" srcId="{55654AC6-BD8A-4AD6-B991-7F9EAB5A1B4E}" destId="{38829B35-9CEF-45E8-A484-D896CDE3A102}" srcOrd="0" destOrd="0" presId="urn:microsoft.com/office/officeart/2005/8/layout/radial5"/>
    <dgm:cxn modelId="{5D6056BB-C1F4-4002-A53F-A894B2594FD6}" type="presParOf" srcId="{5BAE4ABA-2394-4D76-94F1-4C51DBEE5921}" destId="{D0994F1F-2FE8-4D04-B072-96A434D926B2}" srcOrd="6" destOrd="0" presId="urn:microsoft.com/office/officeart/2005/8/layout/radial5"/>
    <dgm:cxn modelId="{104DBB3B-0816-4B6C-BF87-24D5A52E5B78}" type="presParOf" srcId="{5BAE4ABA-2394-4D76-94F1-4C51DBEE5921}" destId="{7A074AD3-5949-49BC-A44D-117D76C99F89}" srcOrd="7" destOrd="0" presId="urn:microsoft.com/office/officeart/2005/8/layout/radial5"/>
    <dgm:cxn modelId="{1C278A06-26AC-4EE4-A31D-25DDEC2F1C9C}" type="presParOf" srcId="{7A074AD3-5949-49BC-A44D-117D76C99F89}" destId="{99FB00B2-5CCD-43AB-80FB-82FB2D8A0E2E}" srcOrd="0" destOrd="0" presId="urn:microsoft.com/office/officeart/2005/8/layout/radial5"/>
    <dgm:cxn modelId="{234EDA95-57B0-4AE8-86EF-50192CF42391}" type="presParOf" srcId="{5BAE4ABA-2394-4D76-94F1-4C51DBEE5921}" destId="{9CBF237E-BAB2-4AD0-80EB-2A8FF86ACBDE}" srcOrd="8" destOrd="0" presId="urn:microsoft.com/office/officeart/2005/8/layout/radial5"/>
    <dgm:cxn modelId="{834076DB-A5A6-48A7-A0CA-82626E962207}" type="presParOf" srcId="{5BAE4ABA-2394-4D76-94F1-4C51DBEE5921}" destId="{A2E5CF4D-0699-4533-B18D-F2E30B033AE9}" srcOrd="9" destOrd="0" presId="urn:microsoft.com/office/officeart/2005/8/layout/radial5"/>
    <dgm:cxn modelId="{35CD07B6-CDBF-4C85-8836-DC9D9D80C07C}" type="presParOf" srcId="{A2E5CF4D-0699-4533-B18D-F2E30B033AE9}" destId="{F6FE491C-1E23-4F9C-81DF-D390289F0E66}" srcOrd="0" destOrd="0" presId="urn:microsoft.com/office/officeart/2005/8/layout/radial5"/>
    <dgm:cxn modelId="{52FFB223-A8C0-433E-804A-FCF455B0AF2F}" type="presParOf" srcId="{5BAE4ABA-2394-4D76-94F1-4C51DBEE5921}" destId="{6B26621F-6B0B-48B1-AE40-95FB0389110E}" srcOrd="10" destOrd="0" presId="urn:microsoft.com/office/officeart/2005/8/layout/radial5"/>
    <dgm:cxn modelId="{E5223BB7-6829-413A-8E49-777E80E55080}" type="presParOf" srcId="{5BAE4ABA-2394-4D76-94F1-4C51DBEE5921}" destId="{39577634-FE53-4C9A-89F2-659E69438948}" srcOrd="11" destOrd="0" presId="urn:microsoft.com/office/officeart/2005/8/layout/radial5"/>
    <dgm:cxn modelId="{A9F0013B-B6B4-461E-B645-6C060C5DE41B}" type="presParOf" srcId="{39577634-FE53-4C9A-89F2-659E69438948}" destId="{043107BF-4835-4FF8-BAD9-962FCBB70FC4}" srcOrd="0" destOrd="0" presId="urn:microsoft.com/office/officeart/2005/8/layout/radial5"/>
    <dgm:cxn modelId="{CA26688D-81D8-457E-A4AD-C9F94709F924}" type="presParOf" srcId="{5BAE4ABA-2394-4D76-94F1-4C51DBEE5921}" destId="{F4C6C845-027C-4D98-B32D-D1D0945D4B4C}" srcOrd="12" destOrd="0" presId="urn:microsoft.com/office/officeart/2005/8/layout/radial5"/>
    <dgm:cxn modelId="{439411A6-F22D-4802-9DAB-9A5674566124}" type="presParOf" srcId="{5BAE4ABA-2394-4D76-94F1-4C51DBEE5921}" destId="{36E41C2E-51BE-4AD5-9761-35152804B02D}" srcOrd="13" destOrd="0" presId="urn:microsoft.com/office/officeart/2005/8/layout/radial5"/>
    <dgm:cxn modelId="{12B76D80-63D2-458B-BF24-F036A3E36FD7}" type="presParOf" srcId="{36E41C2E-51BE-4AD5-9761-35152804B02D}" destId="{3FC5F844-0571-4106-BE91-39D7D911539C}" srcOrd="0" destOrd="0" presId="urn:microsoft.com/office/officeart/2005/8/layout/radial5"/>
    <dgm:cxn modelId="{5254BAE0-8F4E-4718-88D1-E6DCA661F963}" type="presParOf" srcId="{5BAE4ABA-2394-4D76-94F1-4C51DBEE5921}" destId="{D71D26F9-373F-4554-8D3D-C9E9548F36D2}" srcOrd="14" destOrd="0" presId="urn:microsoft.com/office/officeart/2005/8/layout/radial5"/>
    <dgm:cxn modelId="{D711A5EF-F9BD-4CD4-9266-81B972A97706}" type="presParOf" srcId="{5BAE4ABA-2394-4D76-94F1-4C51DBEE5921}" destId="{0ECE9159-BBDD-48FD-8C6B-CAF9EB941E17}" srcOrd="15" destOrd="0" presId="urn:microsoft.com/office/officeart/2005/8/layout/radial5"/>
    <dgm:cxn modelId="{81218022-30B1-4C57-8E8D-4A610571BCA7}" type="presParOf" srcId="{0ECE9159-BBDD-48FD-8C6B-CAF9EB941E17}" destId="{4BFA582F-2844-4E0C-8C9A-6881307F12BF}" srcOrd="0" destOrd="0" presId="urn:microsoft.com/office/officeart/2005/8/layout/radial5"/>
    <dgm:cxn modelId="{39253118-25D7-44FC-B3D6-4D1AFD3B1B51}" type="presParOf" srcId="{5BAE4ABA-2394-4D76-94F1-4C51DBEE5921}" destId="{5A4DBFF5-B05A-42B1-ADE1-18B81B0F7D63}" srcOrd="16" destOrd="0" presId="urn:microsoft.com/office/officeart/2005/8/layout/radial5"/>
    <dgm:cxn modelId="{EBAFB41D-389C-43B2-866B-54329F5416AD}" type="presParOf" srcId="{5BAE4ABA-2394-4D76-94F1-4C51DBEE5921}" destId="{69533135-0901-4C24-A80B-0142B9D82EF5}" srcOrd="17" destOrd="0" presId="urn:microsoft.com/office/officeart/2005/8/layout/radial5"/>
    <dgm:cxn modelId="{6771FA35-B1BF-4145-ACD6-16D56E93BB79}" type="presParOf" srcId="{69533135-0901-4C24-A80B-0142B9D82EF5}" destId="{59D940CD-E4BA-451E-AF31-FD3E1BB786E5}" srcOrd="0" destOrd="0" presId="urn:microsoft.com/office/officeart/2005/8/layout/radial5"/>
    <dgm:cxn modelId="{6EB8AB4A-136C-4F3D-B03A-F03BF0404555}" type="presParOf" srcId="{5BAE4ABA-2394-4D76-94F1-4C51DBEE5921}" destId="{9A582973-265F-448E-A0BD-22B9EB2437AB}" srcOrd="18" destOrd="0" presId="urn:microsoft.com/office/officeart/2005/8/layout/radial5"/>
    <dgm:cxn modelId="{874D3DD6-650E-43E0-A90E-0DDB6904BFEE}" type="presParOf" srcId="{5BAE4ABA-2394-4D76-94F1-4C51DBEE5921}" destId="{A958CF75-93B9-44AC-B356-845CC48EDDDD}" srcOrd="19" destOrd="0" presId="urn:microsoft.com/office/officeart/2005/8/layout/radial5"/>
    <dgm:cxn modelId="{48880AA8-AA2A-417E-8160-7A34B5E5C8A9}" type="presParOf" srcId="{A958CF75-93B9-44AC-B356-845CC48EDDDD}" destId="{9A2B5901-3C9F-4C65-8FA9-00DF845B2EAB}" srcOrd="0" destOrd="0" presId="urn:microsoft.com/office/officeart/2005/8/layout/radial5"/>
    <dgm:cxn modelId="{5B03877E-C449-403C-9974-FD857A65D3B0}" type="presParOf" srcId="{5BAE4ABA-2394-4D76-94F1-4C51DBEE5921}" destId="{C14C9801-CF9F-4F37-BBB2-81A3659EC7F1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9CE1D-8F8A-46B6-B8CB-BEA6777BD234}">
      <dsp:nvSpPr>
        <dsp:cNvPr id="0" name=""/>
        <dsp:cNvSpPr/>
      </dsp:nvSpPr>
      <dsp:spPr>
        <a:xfrm>
          <a:off x="2812536" y="2492898"/>
          <a:ext cx="3456379" cy="187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методы организации познавательной деятельности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318711" y="2767076"/>
        <a:ext cx="2444029" cy="1323847"/>
      </dsp:txXfrm>
    </dsp:sp>
    <dsp:sp modelId="{9E131322-2E7C-41BF-B00A-AE50BC4B4C28}">
      <dsp:nvSpPr>
        <dsp:cNvPr id="0" name=""/>
        <dsp:cNvSpPr/>
      </dsp:nvSpPr>
      <dsp:spPr>
        <a:xfrm rot="16212528">
          <a:off x="4302536" y="1768438"/>
          <a:ext cx="48644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375237" y="1953132"/>
        <a:ext cx="340512" cy="335185"/>
      </dsp:txXfrm>
    </dsp:sp>
    <dsp:sp modelId="{9DD52689-BC0B-4984-8E77-432AB77C16E9}">
      <dsp:nvSpPr>
        <dsp:cNvPr id="0" name=""/>
        <dsp:cNvSpPr/>
      </dsp:nvSpPr>
      <dsp:spPr>
        <a:xfrm>
          <a:off x="3766938" y="260637"/>
          <a:ext cx="1565877" cy="1314450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3996255" y="453134"/>
        <a:ext cx="1107243" cy="929456"/>
      </dsp:txXfrm>
    </dsp:sp>
    <dsp:sp modelId="{7892A832-0D3A-40C2-83F1-0008BFC2C5D1}">
      <dsp:nvSpPr>
        <dsp:cNvPr id="0" name=""/>
        <dsp:cNvSpPr/>
      </dsp:nvSpPr>
      <dsp:spPr>
        <a:xfrm rot="18548503">
          <a:off x="5280171" y="1906430"/>
          <a:ext cx="544838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310308" y="2081543"/>
        <a:ext cx="381387" cy="335185"/>
      </dsp:txXfrm>
    </dsp:sp>
    <dsp:sp modelId="{F203832A-2135-425A-9627-25C8267AB7A6}">
      <dsp:nvSpPr>
        <dsp:cNvPr id="0" name=""/>
        <dsp:cNvSpPr/>
      </dsp:nvSpPr>
      <dsp:spPr>
        <a:xfrm>
          <a:off x="5423132" y="548671"/>
          <a:ext cx="1853900" cy="1314450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5694629" y="741168"/>
        <a:ext cx="1310906" cy="929456"/>
      </dsp:txXfrm>
    </dsp:sp>
    <dsp:sp modelId="{55654AC6-BD8A-4AD6-B991-7F9EAB5A1B4E}">
      <dsp:nvSpPr>
        <dsp:cNvPr id="0" name=""/>
        <dsp:cNvSpPr/>
      </dsp:nvSpPr>
      <dsp:spPr>
        <a:xfrm rot="20648758">
          <a:off x="6183418" y="2641309"/>
          <a:ext cx="294806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185100" y="2765118"/>
        <a:ext cx="206364" cy="335185"/>
      </dsp:txXfrm>
    </dsp:sp>
    <dsp:sp modelId="{D0994F1F-2FE8-4D04-B072-96A434D926B2}">
      <dsp:nvSpPr>
        <dsp:cNvPr id="0" name=""/>
        <dsp:cNvSpPr/>
      </dsp:nvSpPr>
      <dsp:spPr>
        <a:xfrm>
          <a:off x="6516211" y="1916835"/>
          <a:ext cx="2069930" cy="1314450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6819345" y="2109332"/>
        <a:ext cx="1463662" cy="929456"/>
      </dsp:txXfrm>
    </dsp:sp>
    <dsp:sp modelId="{7A074AD3-5949-49BC-A44D-117D76C99F89}">
      <dsp:nvSpPr>
        <dsp:cNvPr id="0" name=""/>
        <dsp:cNvSpPr/>
      </dsp:nvSpPr>
      <dsp:spPr>
        <a:xfrm rot="985748">
          <a:off x="6228323" y="3713550"/>
          <a:ext cx="449363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231075" y="3806214"/>
        <a:ext cx="314554" cy="335185"/>
      </dsp:txXfrm>
    </dsp:sp>
    <dsp:sp modelId="{9CBF237E-BAB2-4AD0-80EB-2A8FF86ACBDE}">
      <dsp:nvSpPr>
        <dsp:cNvPr id="0" name=""/>
        <dsp:cNvSpPr/>
      </dsp:nvSpPr>
      <dsp:spPr>
        <a:xfrm>
          <a:off x="6844989" y="3645025"/>
          <a:ext cx="1314450" cy="131445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7037486" y="3837522"/>
        <a:ext cx="929456" cy="929456"/>
      </dsp:txXfrm>
    </dsp:sp>
    <dsp:sp modelId="{A2E5CF4D-0699-4533-B18D-F2E30B033AE9}">
      <dsp:nvSpPr>
        <dsp:cNvPr id="0" name=""/>
        <dsp:cNvSpPr/>
      </dsp:nvSpPr>
      <dsp:spPr>
        <a:xfrm rot="5172725">
          <a:off x="4434271" y="4434992"/>
          <a:ext cx="38310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487940" y="4489380"/>
        <a:ext cx="268174" cy="335185"/>
      </dsp:txXfrm>
    </dsp:sp>
    <dsp:sp modelId="{6B26621F-6B0B-48B1-AE40-95FB0389110E}">
      <dsp:nvSpPr>
        <dsp:cNvPr id="0" name=""/>
        <dsp:cNvSpPr/>
      </dsp:nvSpPr>
      <dsp:spPr>
        <a:xfrm>
          <a:off x="3663652" y="5085177"/>
          <a:ext cx="2060479" cy="13144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3965402" y="5277674"/>
        <a:ext cx="1456979" cy="929456"/>
      </dsp:txXfrm>
    </dsp:sp>
    <dsp:sp modelId="{39577634-FE53-4C9A-89F2-659E69438948}">
      <dsp:nvSpPr>
        <dsp:cNvPr id="0" name=""/>
        <dsp:cNvSpPr/>
      </dsp:nvSpPr>
      <dsp:spPr>
        <a:xfrm rot="2463156">
          <a:off x="5589106" y="4373474"/>
          <a:ext cx="713654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09711" y="4430169"/>
        <a:ext cx="546062" cy="335185"/>
      </dsp:txXfrm>
    </dsp:sp>
    <dsp:sp modelId="{F4C6C845-027C-4D98-B32D-D1D0945D4B4C}">
      <dsp:nvSpPr>
        <dsp:cNvPr id="0" name=""/>
        <dsp:cNvSpPr/>
      </dsp:nvSpPr>
      <dsp:spPr>
        <a:xfrm>
          <a:off x="5868150" y="5013187"/>
          <a:ext cx="2492499" cy="1314450"/>
        </a:xfrm>
        <a:prstGeom prst="ellipse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6233168" y="5205684"/>
        <a:ext cx="1762463" cy="929456"/>
      </dsp:txXfrm>
    </dsp:sp>
    <dsp:sp modelId="{36E41C2E-51BE-4AD5-9761-35152804B02D}">
      <dsp:nvSpPr>
        <dsp:cNvPr id="0" name=""/>
        <dsp:cNvSpPr/>
      </dsp:nvSpPr>
      <dsp:spPr>
        <a:xfrm rot="7848295">
          <a:off x="3119833" y="4432185"/>
          <a:ext cx="627341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258388" y="4480485"/>
        <a:ext cx="459749" cy="335185"/>
      </dsp:txXfrm>
    </dsp:sp>
    <dsp:sp modelId="{D71D26F9-373F-4554-8D3D-C9E9548F36D2}">
      <dsp:nvSpPr>
        <dsp:cNvPr id="0" name=""/>
        <dsp:cNvSpPr/>
      </dsp:nvSpPr>
      <dsp:spPr>
        <a:xfrm>
          <a:off x="1948436" y="5013179"/>
          <a:ext cx="1314450" cy="1314450"/>
        </a:xfrm>
        <a:prstGeom prst="ellipse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2140933" y="5205676"/>
        <a:ext cx="929456" cy="929456"/>
      </dsp:txXfrm>
    </dsp:sp>
    <dsp:sp modelId="{0ECE9159-BBDD-48FD-8C6B-CAF9EB941E17}">
      <dsp:nvSpPr>
        <dsp:cNvPr id="0" name=""/>
        <dsp:cNvSpPr/>
      </dsp:nvSpPr>
      <dsp:spPr>
        <a:xfrm rot="9830884">
          <a:off x="2527163" y="3681434"/>
          <a:ext cx="355004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631562" y="3778348"/>
        <a:ext cx="248503" cy="335185"/>
      </dsp:txXfrm>
    </dsp:sp>
    <dsp:sp modelId="{5A4DBFF5-B05A-42B1-ADE1-18B81B0F7D63}">
      <dsp:nvSpPr>
        <dsp:cNvPr id="0" name=""/>
        <dsp:cNvSpPr/>
      </dsp:nvSpPr>
      <dsp:spPr>
        <a:xfrm>
          <a:off x="611563" y="3645027"/>
          <a:ext cx="1827939" cy="1314450"/>
        </a:xfrm>
        <a:prstGeom prst="ellipse">
          <a:avLst/>
        </a:prstGeom>
        <a:solidFill>
          <a:srgbClr val="5219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879258" y="3837524"/>
        <a:ext cx="1292549" cy="929456"/>
      </dsp:txXfrm>
    </dsp:sp>
    <dsp:sp modelId="{69533135-0901-4C24-A80B-0142B9D82EF5}">
      <dsp:nvSpPr>
        <dsp:cNvPr id="0" name=""/>
        <dsp:cNvSpPr/>
      </dsp:nvSpPr>
      <dsp:spPr>
        <a:xfrm rot="11771860">
          <a:off x="2616877" y="2633059"/>
          <a:ext cx="290722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702363" y="2756952"/>
        <a:ext cx="203505" cy="335185"/>
      </dsp:txXfrm>
    </dsp:sp>
    <dsp:sp modelId="{9A582973-265F-448E-A0BD-22B9EB2437AB}">
      <dsp:nvSpPr>
        <dsp:cNvPr id="0" name=""/>
        <dsp:cNvSpPr/>
      </dsp:nvSpPr>
      <dsp:spPr>
        <a:xfrm>
          <a:off x="625143" y="1916836"/>
          <a:ext cx="1944833" cy="1314450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909957" y="2109333"/>
        <a:ext cx="1375205" cy="929456"/>
      </dsp:txXfrm>
    </dsp:sp>
    <dsp:sp modelId="{A958CF75-93B9-44AC-B356-845CC48EDDDD}">
      <dsp:nvSpPr>
        <dsp:cNvPr id="0" name=""/>
        <dsp:cNvSpPr/>
      </dsp:nvSpPr>
      <dsp:spPr>
        <a:xfrm rot="13868593">
          <a:off x="3240304" y="1887551"/>
          <a:ext cx="567167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376672" y="2064532"/>
        <a:ext cx="399575" cy="335185"/>
      </dsp:txXfrm>
    </dsp:sp>
    <dsp:sp modelId="{C14C9801-CF9F-4F37-BBB2-81A3659EC7F1}">
      <dsp:nvSpPr>
        <dsp:cNvPr id="0" name=""/>
        <dsp:cNvSpPr/>
      </dsp:nvSpPr>
      <dsp:spPr>
        <a:xfrm>
          <a:off x="2020448" y="548668"/>
          <a:ext cx="1458447" cy="1314450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4033" y="741165"/>
        <a:ext cx="1031277" cy="92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92497-3EB2-424D-9289-28E66D183A3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B1DFB-A647-4E16-8E8E-6531432A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B1DFB-A647-4E16-8E8E-6531432A541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9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0960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9051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9600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4664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4787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0562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841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3891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582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415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2531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BB19E88-4304-4253-BF53-F8B7874C5A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1970" y="266584"/>
            <a:ext cx="7533974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85" dirty="0">
                <a:solidFill>
                  <a:srgbClr val="002060"/>
                </a:solidFill>
                <a:latin typeface="a_BosaNova" panose="04030505020802020C04" pitchFamily="82" charset="-52"/>
              </a:rPr>
              <a:t>МБДОУ «Детский сад </a:t>
            </a:r>
            <a:r>
              <a:rPr lang="ru-RU" sz="2585" dirty="0" smtClean="0">
                <a:solidFill>
                  <a:srgbClr val="002060"/>
                </a:solidFill>
                <a:latin typeface="a_BosaNova" panose="04030505020802020C04" pitchFamily="82" charset="-52"/>
              </a:rPr>
              <a:t>№10 г. Гудермес»</a:t>
            </a:r>
            <a:endParaRPr lang="ru-RU" sz="2585" dirty="0">
              <a:solidFill>
                <a:srgbClr val="002060"/>
              </a:solidFill>
              <a:latin typeface="a_BosaNova" panose="04030505020802020C04" pitchFamily="8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3" y="5229200"/>
            <a:ext cx="8456432" cy="103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954" b="1" dirty="0" smtClean="0">
                <a:solidFill>
                  <a:srgbClr val="C00000"/>
                </a:solidFill>
                <a:latin typeface="Minion Pro" panose="02040503050306020203" pitchFamily="18" charset="0"/>
              </a:rPr>
              <a:t>        воспитателя </a:t>
            </a:r>
            <a:r>
              <a:rPr lang="ru-RU" sz="2954" b="1" dirty="0">
                <a:solidFill>
                  <a:srgbClr val="C00000"/>
                </a:solidFill>
                <a:latin typeface="Minion Pro" panose="02040503050306020203" pitchFamily="18" charset="0"/>
              </a:rPr>
              <a:t>МБДОУ «</a:t>
            </a:r>
            <a:r>
              <a:rPr lang="ru-RU" sz="2954" b="1" dirty="0" smtClean="0">
                <a:solidFill>
                  <a:srgbClr val="C00000"/>
                </a:solidFill>
                <a:latin typeface="Minion Pro" panose="02040503050306020203" pitchFamily="18" charset="0"/>
              </a:rPr>
              <a:t>Детский сад №10»</a:t>
            </a:r>
            <a:endParaRPr lang="ru-RU" sz="3200" b="1" dirty="0" smtClean="0">
              <a:solidFill>
                <a:srgbClr val="C00000"/>
              </a:solidFill>
              <a:latin typeface="Minion Pro" panose="02040503050306020203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inion Pro" panose="02040503050306020203" pitchFamily="18" charset="0"/>
                <a:cs typeface="Times New Roman" pitchFamily="18" charset="0"/>
              </a:rPr>
              <a:t>Ибрагимовой Элины </a:t>
            </a:r>
            <a:r>
              <a:rPr lang="ru-RU" sz="3200" b="1" dirty="0" err="1" smtClean="0">
                <a:solidFill>
                  <a:srgbClr val="002060"/>
                </a:solidFill>
                <a:latin typeface="Minion Pro" panose="02040503050306020203" pitchFamily="18" charset="0"/>
                <a:cs typeface="Times New Roman" pitchFamily="18" charset="0"/>
              </a:rPr>
              <a:t>Юсуповны</a:t>
            </a:r>
            <a:endParaRPr lang="ru-RU" sz="3200" b="1" dirty="0">
              <a:solidFill>
                <a:srgbClr val="002060"/>
              </a:solidFill>
              <a:latin typeface="Minion Pro" panose="02040503050306020203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5426" y="2132856"/>
            <a:ext cx="47162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anose="02000000000000000000" pitchFamily="50" charset="-52"/>
              </a:rPr>
              <a:t>Интернет-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anose="02000000000000000000" pitchFamily="50" charset="-52"/>
              </a:rPr>
              <a:t>           портфолио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anose="02000000000000000000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96752"/>
            <a:ext cx="2916324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46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Важные факторы: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запрос общества во всесторонне развитых личностях, которые способны угнаться и даже двигать прогресс, а формирование таких личностей как нам известно начинается в дошкольном возрасте;</a:t>
            </a:r>
          </a:p>
          <a:p>
            <a:pPr algn="just">
              <a:buFont typeface="Wingdings" pitchFamily="2" charset="2"/>
              <a:buChar char="q"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тенденция к снижению уровня познания у современных дошкольников. Восприятие готовых образов, действия по шаблону, однотипные игры привели к неспособности детей домысливать, доигрывать, договаривать.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5532">
        <p15:prstTrans prst="crush"/>
      </p:transition>
    </mc:Choice>
    <mc:Fallback>
      <p:transition spd="slow" advClick="0" advTm="15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Районный конкурс 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«Воспитатель года- 2018»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9" y="1700808"/>
            <a:ext cx="7356509" cy="4395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«Воспитатель года-2021»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внутри сада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12368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456384" cy="4379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806386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311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Конкурс «Лучшее национальное блюдо»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76864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42634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229600" cy="56622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настоящее время я работаю с детьми по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элементарных математических представлений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самостоятельной деятельности детей»</a:t>
            </a:r>
            <a:endParaRPr lang="ru-RU" sz="1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легко путешествует по разным мирам, созданным воображением человека. Сказка – это его стихия. Но ведь 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это тоже особого рода «выдумка без обмана», это мир идей. Этот мир существует объективно. Ребёнок познаёт мир с помощью органов чувств. И познание неразрывно связано в его опыте с восхищением, 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– с эмоциями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детей сохраняется непроизвольный характер основных психических процессов – внимания, памяти, мышления, а также эмоциональная лабильность и потребность в эмоциональном комфорте. Однако ведущим типом общения становится ситуативно-деловое. Это означает, что взрослый привлекает ребёнка теперь в первую очередь как партнёр по интересной совместной деятельности. Сверстник пока мало пригоден для исполнения этой роли, поскольку ещё не вполне владеет речью, с ним трудно согласовывать намерения и построить план совместной деятельности.</a:t>
            </a:r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798569" cy="6048671"/>
          </a:xfrm>
        </p:spPr>
      </p:pic>
    </p:spTree>
    <p:extLst>
      <p:ext uri="{BB962C8B-B14F-4D97-AF65-F5344CB8AC3E}">
        <p14:creationId xmlns:p14="http://schemas.microsoft.com/office/powerpoint/2010/main" val="255749212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1" y="548680"/>
            <a:ext cx="3960441" cy="16561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Открытый показ  ООД по ФЭМП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1959"/>
            <a:ext cx="3955231" cy="39858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924944"/>
            <a:ext cx="4392489" cy="3744415"/>
          </a:xfrm>
        </p:spPr>
      </p:pic>
    </p:spTree>
    <p:extLst>
      <p:ext uri="{BB962C8B-B14F-4D97-AF65-F5344CB8AC3E}">
        <p14:creationId xmlns:p14="http://schemas.microsoft.com/office/powerpoint/2010/main" val="1686934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Во второй младшей группе начинает проводиться специальная работа по формированию элементарных математических представлений (ФЭМП). От того, насколько успешно будет организовано первое восприятие количественных отношений и пространственных форм реальных предметов, зависит дальнейшее математическое развитие детей. ФЭМП у младших дошкольников проводится на специально организованных занятиях в различных видах детской деятельности и в повседневных бытовых ситуациях.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 детей увеличивается длительность занятий: от 15 минут во второй младшей группе до 25—30 минут в подготовительной к школе группе.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 занятия математикой требуют умственного напряжения, их рекомендуют проводить в середине недели в первую половину дня, сочетать с более подвижными физкультурными, музыкальными занятиями или занятиями по изобразительному искусству.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занятие занимает свое, строго определенное место в системе занятий по изучению данной программной задачи, темы, раздела, способствуя усвоению программы развития элементарных математических представлений в полном объеме и всеми детьми.</a:t>
            </a: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9807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Наблюдение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5486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Экспериментирование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8367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Коллекционировани</a:t>
            </a:r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23488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Моделирование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Беседа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Сюжетно-ролевая игра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53732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Конструиро</a:t>
            </a:r>
            <a:endParaRPr lang="ru-RU" b="1" dirty="0" smtClean="0"/>
          </a:p>
          <a:p>
            <a:pPr algn="ctr"/>
            <a:r>
              <a:rPr lang="ru-RU" b="1" dirty="0" err="1" smtClean="0"/>
              <a:t>вание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54452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Экскурсии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0770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Рассматривание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22768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Анализ и синтез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1265">
        <p15:prstTrans prst="curtains"/>
      </p:transition>
    </mc:Choice>
    <mc:Fallback>
      <p:transition spd="slow" advClick="0" advTm="21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15616" y="4293096"/>
            <a:ext cx="4114800" cy="14065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611560" y="1700808"/>
            <a:ext cx="3240360" cy="42148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ru-RU" sz="4400" dirty="0" smtClean="0">
                <a:solidFill>
                  <a:srgbClr val="002060"/>
                </a:solidFill>
                <a:latin typeface="Nautilus Pompilius" panose="02000000000000000000" pitchFamily="50" charset="-52"/>
                <a:cs typeface="Times New Roman" pitchFamily="18" charset="0"/>
              </a:rPr>
              <a:t>Ибрагимова</a:t>
            </a:r>
          </a:p>
          <a:p>
            <a:pPr algn="r">
              <a:buNone/>
            </a:pPr>
            <a:r>
              <a:rPr lang="ru-RU" sz="4400" dirty="0" smtClean="0">
                <a:solidFill>
                  <a:srgbClr val="002060"/>
                </a:solidFill>
                <a:latin typeface="Nautilus Pompilius" panose="02000000000000000000" pitchFamily="50" charset="-52"/>
                <a:cs typeface="Times New Roman" pitchFamily="18" charset="0"/>
              </a:rPr>
              <a:t>Элина</a:t>
            </a:r>
          </a:p>
          <a:p>
            <a:pPr algn="r">
              <a:buNone/>
            </a:pPr>
            <a:r>
              <a:rPr lang="ru-RU" sz="4400" dirty="0" err="1" smtClean="0">
                <a:solidFill>
                  <a:srgbClr val="002060"/>
                </a:solidFill>
                <a:latin typeface="Nautilus Pompilius" panose="02000000000000000000" pitchFamily="50" charset="-52"/>
                <a:cs typeface="Times New Roman" pitchFamily="18" charset="0"/>
              </a:rPr>
              <a:t>Юсуповна</a:t>
            </a:r>
            <a:endParaRPr lang="ru-RU" sz="4400" dirty="0">
              <a:solidFill>
                <a:srgbClr val="002060"/>
              </a:solidFill>
              <a:latin typeface="Nautilus Pompilius" panose="02000000000000000000" pitchFamily="50" charset="-52"/>
              <a:cs typeface="Times New Roman" pitchFamily="18" charset="0"/>
            </a:endParaRPr>
          </a:p>
          <a:p>
            <a:pPr algn="r">
              <a:buNone/>
            </a:pPr>
            <a:r>
              <a:rPr lang="ru-RU" sz="4400" dirty="0" smtClean="0">
                <a:solidFill>
                  <a:srgbClr val="002060"/>
                </a:solidFill>
                <a:latin typeface="Nautilus Pompilius" panose="02000000000000000000" pitchFamily="50" charset="-52"/>
                <a:cs typeface="Times New Roman" pitchFamily="18" charset="0"/>
              </a:rPr>
              <a:t> </a:t>
            </a:r>
            <a:endParaRPr lang="en-US" sz="4400" dirty="0" smtClean="0">
              <a:solidFill>
                <a:srgbClr val="002060"/>
              </a:solidFill>
              <a:latin typeface="Nautilus Pompilius" panose="02000000000000000000" pitchFamily="50" charset="-52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57" y="1052736"/>
            <a:ext cx="4026356" cy="5040560"/>
          </a:xfrm>
        </p:spPr>
      </p:pic>
    </p:spTree>
    <p:extLst>
      <p:ext uri="{BB962C8B-B14F-4D97-AF65-F5344CB8AC3E}">
        <p14:creationId xmlns:p14="http://schemas.microsoft.com/office/powerpoint/2010/main" val="42071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75">
        <p:fade/>
      </p:transition>
    </mc:Choice>
    <mc:Fallback>
      <p:transition spd="med" advClick="0" advTm="53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95536" y="1059780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Свою работу по формированию элементарных математических представлений у детей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режимных моментах осуществляю в следующих формах: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Наблюдение. Дети учатся находить круглые, квадратные, треугольные и прямоугольные предметы в определённой обстановке (на улице во время прогулки, во время кормления, умывания, одевания, игр, посещение музыкального, физкультурного залов, игротеки). Использую предметы, приближённые к плоским (колесо, блюдце, поднос, салфетка, настенное панно, циферблат часов, зеркальце). Выясняется, что у этих предметов общее. Обращаю внимание детей, что находится впереди от них, а что осталось сзади; что вверху, а что внизу. Обсуждаем с детьми, что расположено близко (можно достать рукой, достаточно сделать несколько шагов, а что – далеко. Сравниваем удаленность разных предметов: если вертолет, самолет движется по небу, то смотрим куда они летят, к нам или от нас?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Дидактическая игра, игровое упражнение 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«Поезд»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дети распределяют предметы по вагончикам, найдя вещи, имеющие общий признак; 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«Чего не стало?»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дети запоминают предметы, затем по моему сигналу должны понять что исчезло; 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«Найди свой домик»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 предлагаю детям выбрать любую понравившуюся фигуру и по сигналу даю задание найти свой дом; Чудесный мешочек» - детям предлагаю на ощупь, не видя предмет описать его; и т. д.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052736"/>
            <a:ext cx="7854696" cy="392840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А. Сухомлинский писал: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«Без игры нет, и не может быть полноценного умственного развития».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14:shred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«Большие, маленькие»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556792"/>
            <a:ext cx="3530964" cy="4523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960440" cy="44644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898776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«Весы.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Состав числа»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3960440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013524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«Чудесный мешочек»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84784"/>
            <a:ext cx="3464966" cy="4595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70" y="1484784"/>
            <a:ext cx="3482462" cy="4595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29600" cy="5014157"/>
          </a:xfrm>
        </p:spPr>
        <p:txBody>
          <a:bodyPr>
            <a:normAutofit fontScale="77500" lnSpcReduction="20000"/>
          </a:bodyPr>
          <a:lstStyle/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Создание коллекций. Коллекционирование как вид деятельности, направлен на развитие познавательной активности дошкольников. Дети со мной и со своими родителями подбирают дома и в группе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предметы разной формы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(коллекция 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«Вещи разной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«Веселые крышечки»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др.). И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из коллекций имеют практическое использование.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Рисование на снегу, крупе, лепка из снега фигур. С наступлением теплых деньков дети много времени проводят на улице. И здесь используются игры на знакомство детей с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формой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«Волшебный круг»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рисуем круг на снегу. И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детям сделать интересные вещи – часы, мячик, мордашки эмоций. Обращаю внимание малыша на то, что у круга нет углов 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(поэтому мячик легко катится)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Рисуем бусы для бабушки,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предлагаю малышу продолжить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Рисуем пуговицы с разным количеством дырочек, сравниваем их, находим одинаковые. Дальше можно нарисовать кофточку и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малышу 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«пришить»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пуговицы. Еще рисуем плодовое дерево, а ребёнок дорисовывает яблоки, считает их, говорит о том, какие находятся выше, какие ниже, справа, слева и т.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692696"/>
            <a:ext cx="8075240" cy="56676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Провожу такие игры: «Что изменилось?», «Найди свой домик», «Рыбка», «Чудесный мешочек», «Поезд», «Весёлый треугольник», «Чудо – квадрат», «Робот» , «Занимательный прямоугольник»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Представляю вашему вниманию одну из дидактических игр «Подбери платок к платью»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355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6872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 продолжать закреплять и называть 4 основных цвета, развивать мышление, память, разговорную речь. 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игры: Разделяю платья  красного, зеленого, синего и желтого цвета и соответственно таких же цветов платочки. Сначала  показываю, какой платок нужен к каждому платью. Потом предлагаю детям найти платочки к платьям, закрепляю название цвета платья и платочка, вовлекаю детей разными вопросами в речевую активность.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Провожу с детьми короткую беседу о национальном платье и  значимости платка у чеченского народа.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3649" y="476673"/>
            <a:ext cx="7283152" cy="100811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«Подбери платок к платью»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628801"/>
            <a:ext cx="3826769" cy="4473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2"/>
            <a:ext cx="4099247" cy="4320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3955866" cy="114995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Подбери платок по </a:t>
            </a:r>
            <a:r>
              <a:rPr lang="ru-RU" sz="3200" dirty="0" smtClean="0">
                <a:solidFill>
                  <a:srgbClr val="FF0000"/>
                </a:solidFill>
              </a:rPr>
              <a:t>цвету.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8" y="3701263"/>
            <a:ext cx="3565525" cy="2674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014"/>
            <a:ext cx="4499992" cy="3374994"/>
          </a:xfrm>
          <a:prstGeom prst="round2DiagRect">
            <a:avLst>
              <a:gd name="adj1" fmla="val 16667"/>
              <a:gd name="adj2" fmla="val 2931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Подвижные игры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456384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672408" cy="4046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88640"/>
            <a:ext cx="7829550" cy="1440160"/>
          </a:xfrm>
        </p:spPr>
        <p:txBody>
          <a:bodyPr>
            <a:normAutofit fontScale="90000"/>
          </a:bodyPr>
          <a:lstStyle/>
          <a:p>
            <a:pPr algn="r"/>
            <a:r>
              <a:rPr lang="ru-RU" sz="66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Воспитание – не сумма мероприятий и приемов,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А мудрое общение взрослого с живой душой ребенка.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В.Сухомлинский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29600" cy="4434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Я, Ибрагимова Элина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Юсуповна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работаю воспитателем четыре года, два года из них в МБДОУ «Детский сад № 10 г. Гудермес».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Я пока ещё неопытный воспитатель, но очень люблю детей! Ведь опыт придет со временем, а любовь в сердце должна жить постоянно! Так и есть, любовь к детям помогает мне в работе каждый день. 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 Воспитатель постоянно должен совершенствовать свое мастерство, используя достижения педагогической науки и передовой практики. Идти вперед, осваивать инновационные технологии, нетрадиционные методики, но и не должен забывать доброе старое, веками сохраняемое народом. Старинная мудрость напоминает нам: «Человек, не знающий своего прошлого, не знает ничего». Без знания своих корней, традиций своего народа нельзя воспитать полноценного человека, любящего своих родителей, свой дом, свою страну, с уважением относящегося к другим народам. 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своей работе мне приходится творить: шить, рисовать, вязать, лепить, строить, ухаживать за цветами , быть в курсе происходящих событий, следить за новинками в мультипликации и детских фильмах. Чтобы легко поддержать беседу с моими воспитанниками. А также я смеюсь, пою, танцую, играю вместе с ними. Стараюсь избегать монотонности, скуки, серости будничных дней. Дети очень оптимистичны по натуре и очень ценят эти качества в своем наставнике, которому стараются подражать.</a:t>
            </a:r>
            <a:endParaRPr lang="ru-RU" sz="19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7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Сенсорное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81031_1412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064" y="2001511"/>
            <a:ext cx="4098323" cy="4307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-20181031-WA007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02175" y="2060848"/>
            <a:ext cx="3565525" cy="4176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76056" y="609600"/>
            <a:ext cx="3187834" cy="13563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пособия своими руками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5" name="Содержимое 14" descr="IMG-20181031-WA00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03182"/>
            <a:ext cx="4038600" cy="4811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Содержимое 17" descr="IMG-20181031-WA00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708920"/>
            <a:ext cx="4176464" cy="3767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3312">
        <p14:prism/>
      </p:transition>
    </mc:Choice>
    <mc:Fallback>
      <p:transition spd="slow" advClick="0" advTm="133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207_053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47088"/>
            <a:ext cx="4130424" cy="4615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95536" y="83671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Картотеки и счётный материал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IMG-20181031-WA00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76657" y="1958422"/>
            <a:ext cx="4762251" cy="4247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625">
        <p14:shred/>
      </p:transition>
    </mc:Choice>
    <mc:Fallback>
      <p:transition spd="slow" advClick="0" advTm="106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3960440" cy="3434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10" y="340230"/>
            <a:ext cx="4410903" cy="411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8229600" cy="516356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Работая в творческом коллективе, я стараюсь создать хорошее настроение себе и всем окружающим меня людям: детям, коллегам - кому советом, кому шуткой, кому примером. Но наряду с этим лучшим, качеством педагога я считаю исполнительность и заинтересованность в деле. Убеждена, что мой успех зависит от того, кто работает рядом. Меня окружает коллектив единомышленников, которые своей поддержкой, творческой энергией, вопросами, советами помогают работать на благо детей.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Принимаю активное участие в работе нашего сада: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Выступаю на педсоветах: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Провожу открытые занятия с детьми, мастер классы с педагогами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Участвую в конкурсе «Воспитатель года» внутри сада,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районных конкурсах «Воспитатель года» и районных семинарах. 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02374" y="704088"/>
            <a:ext cx="4584426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педагогами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850854" cy="4591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10" y="1916832"/>
            <a:ext cx="3916790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70412-WA0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5438" y="764704"/>
            <a:ext cx="7934510" cy="5688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075240" cy="57342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 своей группе мы активно сотрудничаем с родителями, используя разные формы работы: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• родительские собрания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• мастер-классы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• дни открытых дверей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• совместные праздники, досуги, развлечения, чаепития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• участие родителей в семейных конкурсах, выставках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• организация совместной трудовой деятельности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• наглядное оформление стендов, уголков, фотовыставки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• консультации по интересующим родителей вопросам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• анкетирование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• индивидуальные беседы и др.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363272" cy="53021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нами поставлена цель: сделать родителей активными участниками педагогического процесса, оказав им помощь в реализации ответственности за воспитание и обучение детей.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эффективной работы с родителями в новых условиях, необходим анализ социального состава семьи, их настроя и ожиданий от пребывания ребенка в детском саду. Изучение семьи ведется последовательно, системно. Мы используем наиболее распространённый метод изучения семьи: проводим анкетирование, личные беседы, наблюдения, которые помогают нам правильно выстроить работу с родителями, сделать ее эффективной, подобрать интересные формы взаимодействия с семьей.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764704"/>
            <a:ext cx="3970784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-20181101-WA00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0374" y="479829"/>
            <a:ext cx="4464495" cy="4026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-20181101-WA00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3826768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Образование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4248472" cy="4038600"/>
          </a:xfrm>
        </p:spPr>
      </p:pic>
      <p:sp>
        <p:nvSpPr>
          <p:cNvPr id="9" name="TextBox 8"/>
          <p:cNvSpPr txBox="1"/>
          <p:nvPr/>
        </p:nvSpPr>
        <p:spPr>
          <a:xfrm>
            <a:off x="323528" y="1556792"/>
            <a:ext cx="3213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2015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окончила Грозненский педагогический колледж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получила специальность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«Учитель начальных классов»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7859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919_1725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371109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20180919_1759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1608" y="2057400"/>
            <a:ext cx="3804848" cy="4323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2558" y="602849"/>
            <a:ext cx="6347714" cy="5895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НАМ ИНТЕРЕСНО!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796" y="1645072"/>
            <a:ext cx="18505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не должны быть изолированы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2924943"/>
            <a:ext cx="3024336" cy="1285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выбор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556792"/>
            <a:ext cx="23042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жизнью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4814789"/>
            <a:ext cx="5400600" cy="1173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Осмысленные занятия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700" y="3045532"/>
            <a:ext cx="2387116" cy="130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не должны превращаться в тренинг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195736" y="1412776"/>
            <a:ext cx="554360" cy="84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788024" y="1340768"/>
            <a:ext cx="969522" cy="768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03848" y="1340768"/>
            <a:ext cx="288032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902224" y="1298831"/>
            <a:ext cx="529208" cy="340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32548" y="1412776"/>
            <a:ext cx="671500" cy="1393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8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891">
        <p14:reveal/>
      </p:transition>
    </mc:Choice>
    <mc:Fallback>
      <p:transition spd="slow" advClick="0" advTm="10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p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Перспективы моей работы: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 «Решаем 	головоломки»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Создание  в группе «центра математики», 	вместо традиционных уголков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Создание в группе мини-музея цифры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422">
        <p14:switch dir="r"/>
      </p:transition>
    </mc:Choice>
    <mc:Fallback>
      <p:transition spd="slow" advClick="0" advTm="15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568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Дети научились </a:t>
            </a:r>
            <a:r>
              <a:rPr lang="ru-RU" sz="2800" i="1" dirty="0" smtClean="0">
                <a:solidFill>
                  <a:srgbClr val="002060"/>
                </a:solidFill>
              </a:rPr>
              <a:t>(но еще путаются)</a:t>
            </a:r>
            <a:r>
              <a:rPr lang="ru-RU" sz="2800" dirty="0" smtClean="0">
                <a:solidFill>
                  <a:srgbClr val="002060"/>
                </a:solidFill>
              </a:rPr>
              <a:t> выделять и называть форму, размер предметов, находить предметы по указанным свойствам, сравнивать и обобщать предметы. В заключении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хочу отметить, что с помощью дидактических игр, пособий дети дошкольного возраста незаметно для себя входят в удивительный мир математики. Увлекательные игры помогают сделать образовательный процесс не трудным и не скучным, а интересным и занимательным!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05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375">
        <p:blinds dir="vert"/>
      </p:transition>
    </mc:Choice>
    <mc:Fallback>
      <p:transition spd="slow" advClick="0" advTm="637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Курсы повышения квалификации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27" y="2057400"/>
            <a:ext cx="4192545" cy="4038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093">
        <p14:gallery dir="l"/>
      </p:transition>
    </mc:Choice>
    <mc:Fallback>
      <p:transition spd="slow" advClick="0" advTm="80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Мои достижения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480720" cy="4467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7587" y="442773"/>
            <a:ext cx="5476819" cy="6840761"/>
          </a:xfrm>
        </p:spPr>
      </p:pic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Опыт работы на тему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7797552" cy="247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элементарных математических представлений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самостоятельной деятельности детей»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04248" y="4293096"/>
            <a:ext cx="2195736" cy="2165970"/>
            <a:chOff x="1824" y="633"/>
            <a:chExt cx="2834" cy="2849"/>
          </a:xfrm>
        </p:grpSpPr>
        <p:sp>
          <p:nvSpPr>
            <p:cNvPr id="10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502">
        <p15:prstTrans prst="fracture"/>
      </p:transition>
    </mc:Choice>
    <mc:Fallback>
      <p:transition spd="slow" advClick="0" advTm="55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Цель работы: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развитию: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познавательной активности,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логического мышления,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умственных способностей,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стремление к самостоятельному познанию и размышлению.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1505">
        <p15:prstTrans prst="crush"/>
      </p:transition>
    </mc:Choice>
    <mc:Fallback>
      <p:transition spd="slow" advClick="0" advTm="11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3328</TotalTime>
  <Words>443</Words>
  <Application>Microsoft Office PowerPoint</Application>
  <PresentationFormat>Экран (4:3)</PresentationFormat>
  <Paragraphs>119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a_BosaNova</vt:lpstr>
      <vt:lpstr>Arial</vt:lpstr>
      <vt:lpstr>Arial Black</vt:lpstr>
      <vt:lpstr>Calibri</vt:lpstr>
      <vt:lpstr>Corbel</vt:lpstr>
      <vt:lpstr>Minion Pro</vt:lpstr>
      <vt:lpstr>Nautilus Pompilius</vt:lpstr>
      <vt:lpstr>Times New Roman</vt:lpstr>
      <vt:lpstr>Wingdings</vt:lpstr>
      <vt:lpstr>Wingdings 2</vt:lpstr>
      <vt:lpstr>Базис</vt:lpstr>
      <vt:lpstr>Презентация PowerPoint</vt:lpstr>
      <vt:lpstr>Презентация PowerPoint</vt:lpstr>
      <vt:lpstr> Воспитание – не сумма мероприятий и приемов,  А мудрое общение взрослого с живой душой ребенка.  В.Сухомлинский</vt:lpstr>
      <vt:lpstr>Образование</vt:lpstr>
      <vt:lpstr>Курсы повышения квалификации</vt:lpstr>
      <vt:lpstr>Мои достижения</vt:lpstr>
      <vt:lpstr>Презентация PowerPoint</vt:lpstr>
      <vt:lpstr>Опыт работы на тему</vt:lpstr>
      <vt:lpstr>Цель работы:</vt:lpstr>
      <vt:lpstr>Презентация PowerPoint</vt:lpstr>
      <vt:lpstr> Районный конкурс  «Воспитатель года- 2018»</vt:lpstr>
      <vt:lpstr>«Воспитатель года-2021» внутри сада</vt:lpstr>
      <vt:lpstr>Презентация PowerPoint</vt:lpstr>
      <vt:lpstr>Конкурс «Лучшее национальное блюдо»</vt:lpstr>
      <vt:lpstr>Презентация PowerPoint</vt:lpstr>
      <vt:lpstr>Презентация PowerPoint</vt:lpstr>
      <vt:lpstr>Открытый показ  ООД по ФЭМП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«Большие, маленькие»</vt:lpstr>
      <vt:lpstr>«Весы.  Состав числа»</vt:lpstr>
      <vt:lpstr>«Чудесный мешочек»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Подвижные игры</vt:lpstr>
      <vt:lpstr>Сенсорное развитие</vt:lpstr>
      <vt:lpstr>  Дидактические пособия своими руками </vt:lpstr>
      <vt:lpstr>Презентация PowerPoint</vt:lpstr>
      <vt:lpstr>Презентация PowerPoint</vt:lpstr>
      <vt:lpstr>Презентация PowerPoint</vt:lpstr>
      <vt:lpstr>Работа с педагогами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  <vt:lpstr>А НАМ ИНТЕРЕСНО!</vt:lpstr>
      <vt:lpstr>Перспективы моей работы:</vt:lpstr>
      <vt:lpstr>Презентация PowerPoint</vt:lpstr>
      <vt:lpstr>Спасибо за внимание!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306</cp:revision>
  <dcterms:created xsi:type="dcterms:W3CDTF">2015-11-07T11:52:51Z</dcterms:created>
  <dcterms:modified xsi:type="dcterms:W3CDTF">2021-02-11T11:22:13Z</dcterms:modified>
</cp:coreProperties>
</file>